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4" r:id="rId3"/>
    <p:sldId id="259" r:id="rId4"/>
    <p:sldId id="265" r:id="rId5"/>
    <p:sldId id="266" r:id="rId6"/>
    <p:sldId id="268" r:id="rId7"/>
    <p:sldId id="269" r:id="rId8"/>
    <p:sldId id="284" r:id="rId9"/>
    <p:sldId id="285" r:id="rId10"/>
    <p:sldId id="280" r:id="rId11"/>
    <p:sldId id="281" r:id="rId12"/>
    <p:sldId id="273" r:id="rId13"/>
    <p:sldId id="271" r:id="rId14"/>
    <p:sldId id="272" r:id="rId15"/>
    <p:sldId id="275" r:id="rId16"/>
    <p:sldId id="287" r:id="rId17"/>
    <p:sldId id="286" r:id="rId18"/>
  </p:sldIdLst>
  <p:sldSz cx="9144000" cy="6858000" type="screen4x3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21" autoAdjust="0"/>
    <p:restoredTop sz="94660"/>
  </p:normalViewPr>
  <p:slideViewPr>
    <p:cSldViewPr>
      <p:cViewPr>
        <p:scale>
          <a:sx n="60" d="100"/>
          <a:sy n="60" d="100"/>
        </p:scale>
        <p:origin x="-1566" y="-17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19874-07B5-4BDE-96C1-9274732B5C56}" type="datetimeFigureOut">
              <a:rPr lang="bg-BG" smtClean="0"/>
              <a:pPr/>
              <a:t>25.3.2014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76EFA6-859E-4AEF-986D-C9ABB7781CAE}" type="slidenum">
              <a:rPr lang="bg-BG" smtClean="0"/>
              <a:pPr/>
              <a:t>‹#›</a:t>
            </a:fld>
            <a:endParaRPr lang="bg-B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560" y="54868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bg-BG" dirty="0"/>
              <a:t>Математическо моделиране на нервни импулси</a:t>
            </a:r>
            <a:br>
              <a:rPr lang="bg-BG" dirty="0"/>
            </a:br>
            <a:endParaRPr lang="bg-B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5875040"/>
            <a:ext cx="9144000" cy="982960"/>
          </a:xfrm>
        </p:spPr>
        <p:txBody>
          <a:bodyPr>
            <a:normAutofit fontScale="85000" lnSpcReduction="10000"/>
          </a:bodyPr>
          <a:lstStyle/>
          <a:p>
            <a:r>
              <a:rPr lang="bg-BG" dirty="0" smtClean="0"/>
              <a:t>Участници в проекта</a:t>
            </a:r>
            <a:r>
              <a:rPr lang="bg-BG" dirty="0"/>
              <a:t>: </a:t>
            </a:r>
            <a:r>
              <a:rPr lang="bg-BG" dirty="0" smtClean="0"/>
              <a:t>Ксения Цочева, Мария Паскова, </a:t>
            </a:r>
            <a:r>
              <a:rPr lang="en-US" dirty="0" smtClean="0"/>
              <a:t>    				      </a:t>
            </a:r>
            <a:r>
              <a:rPr lang="bg-BG" dirty="0" smtClean="0"/>
              <a:t>Николай Стойков, Симеон  Цветков</a:t>
            </a:r>
            <a:endParaRPr lang="bg-BG" dirty="0"/>
          </a:p>
          <a:p>
            <a:endParaRPr lang="bg-BG" dirty="0"/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467544" y="5229200"/>
            <a:ext cx="7448872" cy="982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bg-BG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Ръководител на проекта: Тихомир Иванов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bg-BG" sz="3200" b="0" i="0" u="none" strike="noStrike" kern="1200" cap="none" spc="0" normalizeH="0" baseline="0" noProof="0" dirty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8194" name="Picture 2" descr="D:\Mimi\SU - raboti\2 Kurs\PMMRP\Proekt\prezentaciq\photo_medium_608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1720" y="1628800"/>
            <a:ext cx="4868068" cy="36510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D:\Mimi\SU - raboti\2 Kurs\PMMRP\Proekt\prezentaciq\naimnogo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12437" y="1556792"/>
            <a:ext cx="5231563" cy="2736304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Енергията, теглото и броят на невроните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 dirty="0" smtClean="0"/>
          </a:p>
          <a:p>
            <a:endParaRPr lang="bg-BG" dirty="0"/>
          </a:p>
        </p:txBody>
      </p:sp>
      <p:pic>
        <p:nvPicPr>
          <p:cNvPr id="4" name="Picture 2" descr="D:\Mimi\SU - raboti\2 Kurs\PMMRP\Proekt\prezentaciq\Screenshot 2014-03-24 13.12.4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2996952"/>
            <a:ext cx="5379222" cy="30243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1143000"/>
          </a:xfrm>
        </p:spPr>
        <p:txBody>
          <a:bodyPr/>
          <a:lstStyle/>
          <a:p>
            <a:r>
              <a:rPr lang="bg-BG" dirty="0" smtClean="0">
                <a:solidFill>
                  <a:schemeClr val="bg1"/>
                </a:solidFill>
              </a:rPr>
              <a:t>Готвенето!!!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 dirty="0" smtClean="0"/>
          </a:p>
          <a:p>
            <a:endParaRPr lang="bg-B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Приложения на темата в реалния живот.</a:t>
            </a:r>
            <a:br>
              <a:rPr lang="bg-BG" dirty="0" smtClean="0"/>
            </a:b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1628800"/>
            <a:ext cx="8229600" cy="4525963"/>
          </a:xfrm>
        </p:spPr>
        <p:txBody>
          <a:bodyPr/>
          <a:lstStyle/>
          <a:p>
            <a:r>
              <a:rPr lang="bg-BG" dirty="0" smtClean="0"/>
              <a:t>Автоматизация и роботика</a:t>
            </a:r>
          </a:p>
          <a:p>
            <a:endParaRPr lang="en-US" dirty="0"/>
          </a:p>
        </p:txBody>
      </p:sp>
      <p:pic>
        <p:nvPicPr>
          <p:cNvPr id="1026" name="Picture 2" descr="Z:\Niki SI\Prilojenie na matematikata\roboti_kao_radnici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2348879"/>
            <a:ext cx="6192688" cy="398196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Технологията - компютаризиране и автоматизиране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65104"/>
          </a:xfrm>
        </p:spPr>
        <p:txBody>
          <a:bodyPr/>
          <a:lstStyle/>
          <a:p>
            <a:r>
              <a:rPr lang="bg-BG" dirty="0" smtClean="0"/>
              <a:t>Автоматизиране на човека – робот домакиня</a:t>
            </a:r>
          </a:p>
          <a:p>
            <a:r>
              <a:rPr lang="bg-BG" dirty="0" smtClean="0"/>
              <a:t>Завършени проекти – ръка</a:t>
            </a:r>
          </a:p>
        </p:txBody>
      </p:sp>
      <p:pic>
        <p:nvPicPr>
          <p:cNvPr id="2050" name="Picture 2" descr="Z:\Niki SI\Prilojenie na matematikata\6105779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924944"/>
            <a:ext cx="6768752" cy="340247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Как е постигнато?</a:t>
            </a:r>
          </a:p>
          <a:p>
            <a:r>
              <a:rPr lang="bg-BG" dirty="0"/>
              <a:t>Изкуствен </a:t>
            </a:r>
            <a:r>
              <a:rPr lang="bg-BG" dirty="0" smtClean="0"/>
              <a:t>интелект</a:t>
            </a:r>
            <a:endParaRPr lang="en-US" dirty="0" smtClean="0"/>
          </a:p>
          <a:p>
            <a:r>
              <a:rPr lang="bg-BG" dirty="0" smtClean="0"/>
              <a:t>Психология и анализ на поведението</a:t>
            </a:r>
          </a:p>
          <a:p>
            <a:r>
              <a:rPr lang="bg-BG" dirty="0" smtClean="0"/>
              <a:t>Криминална психология</a:t>
            </a:r>
          </a:p>
          <a:p>
            <a:r>
              <a:rPr lang="bg-BG" dirty="0" smtClean="0"/>
              <a:t>Човешкия мозък – суперкомпютър</a:t>
            </a:r>
          </a:p>
          <a:p>
            <a:r>
              <a:rPr lang="bg-BG" dirty="0" smtClean="0"/>
              <a:t>Разпознаване на реч – оценка</a:t>
            </a:r>
          </a:p>
          <a:p>
            <a:endParaRPr lang="bg-BG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g-BG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Приложения на темата в реалния живот.</a:t>
            </a:r>
            <a:br>
              <a:rPr kumimoji="0" lang="bg-BG" sz="4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endParaRPr kumimoji="0" lang="bg-BG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Самообучаващи се алгоритми</a:t>
            </a:r>
          </a:p>
          <a:p>
            <a:r>
              <a:rPr lang="bg-BG" dirty="0" smtClean="0"/>
              <a:t>Прогнозиране по данни</a:t>
            </a:r>
          </a:p>
          <a:p>
            <a:endParaRPr lang="bg-BG" dirty="0" smtClean="0"/>
          </a:p>
          <a:p>
            <a:endParaRPr lang="bg-BG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1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bg-BG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Приложения на темата в реалния живот.</a:t>
            </a:r>
            <a:br>
              <a:rPr kumimoji="0" lang="bg-BG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endParaRPr kumimoji="0" lang="bg-BG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i="1" dirty="0" smtClean="0"/>
              <a:t>Учени от БАН разработват робот в помощ на инвалиди и стари хора, който ще може да се управлява с таблет, гласове и с жестове</a:t>
            </a:r>
          </a:p>
          <a:p>
            <a:endParaRPr lang="bg-BG" dirty="0" smtClean="0"/>
          </a:p>
          <a:p>
            <a:endParaRPr lang="bg-BG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sz="4400" dirty="0" smtClean="0">
                <a:latin typeface="+mj-lt"/>
                <a:ea typeface="+mj-ea"/>
                <a:cs typeface="+mj-cs"/>
              </a:rPr>
              <a:t>Робко 11 – БАН</a:t>
            </a:r>
            <a:r>
              <a:rPr kumimoji="0" lang="bg-BG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/>
            </a:r>
            <a:br>
              <a:rPr kumimoji="0" lang="bg-BG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</a:br>
            <a:endParaRPr kumimoji="0" lang="bg-BG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027" name="Picture 3" descr="D:\Mimi\SU - raboti\2 Kurs\PMMRP\Proekt\prezentaciq\robko1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584479"/>
            <a:ext cx="4644008" cy="3273521"/>
          </a:xfrm>
          <a:prstGeom prst="rect">
            <a:avLst/>
          </a:prstGeom>
          <a:noFill/>
        </p:spPr>
      </p:pic>
      <p:pic>
        <p:nvPicPr>
          <p:cNvPr id="1028" name="Picture 4" descr="D:\Mimi\SU - raboti\2 Kurs\PMMRP\Proekt\prezentaciq\robko11prez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34756" y="3068960"/>
            <a:ext cx="3609243" cy="378904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 smtClean="0"/>
              <a:t>Благодарим ви за вниманието!</a:t>
            </a:r>
            <a:endParaRPr lang="bg-B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Какво ще ще ви представим?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Основни неща по темата</a:t>
            </a:r>
          </a:p>
          <a:p>
            <a:r>
              <a:rPr lang="bg-BG" dirty="0" smtClean="0"/>
              <a:t>Приложението на темата в реалността.</a:t>
            </a:r>
            <a:endParaRPr lang="en-US" dirty="0" smtClean="0"/>
          </a:p>
        </p:txBody>
      </p:sp>
      <p:pic>
        <p:nvPicPr>
          <p:cNvPr id="9218" name="Picture 2" descr="D:\Mimi\SU - raboti\2 Kurs\PMMRP\Proekt\prezentaciq\br7_1213_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64088" y="2924944"/>
            <a:ext cx="2664296" cy="355962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552" y="764704"/>
            <a:ext cx="7846640" cy="2162671"/>
          </a:xfrm>
        </p:spPr>
        <p:txBody>
          <a:bodyPr>
            <a:normAutofit fontScale="90000"/>
          </a:bodyPr>
          <a:lstStyle/>
          <a:p>
            <a:r>
              <a:rPr lang="bg-BG" dirty="0" smtClean="0"/>
              <a:t>В началото ще ви разкажем за основните неща по тази тема, като аз ще започна от доста далеч. Биологията и училището.... </a:t>
            </a:r>
            <a:br>
              <a:rPr lang="bg-BG" dirty="0" smtClean="0"/>
            </a:br>
            <a:endParaRPr lang="bg-BG" dirty="0"/>
          </a:p>
        </p:txBody>
      </p:sp>
      <p:pic>
        <p:nvPicPr>
          <p:cNvPr id="1026" name="Picture 2" descr="D:\Mimi\SU - raboti\2 Kurs\PMMRP\Proekt\prezentaciq\1262179721Bio-8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10957" y="3309661"/>
            <a:ext cx="2633043" cy="3548339"/>
          </a:xfrm>
          <a:prstGeom prst="rect">
            <a:avLst/>
          </a:prstGeom>
          <a:noFill/>
        </p:spPr>
      </p:pic>
      <p:pic>
        <p:nvPicPr>
          <p:cNvPr id="1027" name="Picture 3" descr="D:\Mimi\SU - raboti\2 Kurs\PMMRP\Proekt\prezentaciq\82287.jpe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3260638"/>
            <a:ext cx="2664296" cy="359736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bg-BG" dirty="0" smtClean="0"/>
              <a:t>Кои сме ние? </a:t>
            </a:r>
            <a:endParaRPr lang="en-US" dirty="0" smtClean="0"/>
          </a:p>
          <a:p>
            <a:r>
              <a:rPr lang="bg-BG" dirty="0" smtClean="0"/>
              <a:t>Какво правим, по какво се различаваме от животните, какво ни прави различни? </a:t>
            </a:r>
            <a:endParaRPr lang="en-US" dirty="0" smtClean="0"/>
          </a:p>
          <a:p>
            <a:r>
              <a:rPr lang="bg-BG" dirty="0" smtClean="0"/>
              <a:t>Как мислим?</a:t>
            </a:r>
            <a:endParaRPr lang="en-US" dirty="0" smtClean="0"/>
          </a:p>
          <a:p>
            <a:r>
              <a:rPr lang="bg-BG" dirty="0" smtClean="0"/>
              <a:t>Как функционира нашето тяло? </a:t>
            </a:r>
          </a:p>
          <a:p>
            <a:r>
              <a:rPr lang="bg-BG" dirty="0" smtClean="0"/>
              <a:t>Как става връзката между толкова много системи и защо една единствена система прави връзката между всички останали и точно тя ни прави активни хора?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bg-BG" sz="3200" dirty="0" smtClean="0"/>
              <a:t>В часовете по биология и не само сме си задавали много пъти въпроси като:  </a:t>
            </a:r>
            <a:endParaRPr lang="bg-BG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bg-BG" dirty="0" smtClean="0"/>
              <a:t>Нервната система на клетъчно ниво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 smtClean="0"/>
              <a:t>Специален вид клетка - неврон или „нервна клетка“. </a:t>
            </a:r>
          </a:p>
          <a:p>
            <a:r>
              <a:rPr lang="bg-BG" dirty="0" smtClean="0"/>
              <a:t>Специални структури, които им позволяват да изпращат сигнали към други клетки. </a:t>
            </a:r>
          </a:p>
          <a:p>
            <a:r>
              <a:rPr lang="bg-BG" dirty="0" smtClean="0"/>
              <a:t>сигнали под формата на електрохимични вълни предавани по аксони.</a:t>
            </a:r>
            <a:endParaRPr lang="bg-B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bg-BG" sz="3600" dirty="0" smtClean="0"/>
              <a:t>Интересни факти в интернет </a:t>
            </a:r>
            <a:endParaRPr lang="bg-BG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TED talks - </a:t>
            </a:r>
            <a:r>
              <a:rPr lang="bg-BG" dirty="0" smtClean="0"/>
              <a:t>Сюзан Хоузел </a:t>
            </a:r>
          </a:p>
        </p:txBody>
      </p:sp>
      <p:pic>
        <p:nvPicPr>
          <p:cNvPr id="2050" name="Picture 2" descr="D:\Mimi\SU - raboti\2 Kurs\PMMRP\Proekt\prezentaciq\ted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420888"/>
            <a:ext cx="9144000" cy="4149080"/>
          </a:xfrm>
          <a:prstGeom prst="rect">
            <a:avLst/>
          </a:prstGeom>
          <a:noFill/>
        </p:spPr>
      </p:pic>
      <p:pic>
        <p:nvPicPr>
          <p:cNvPr id="2051" name="Picture 3" descr="D:\Mimi\SU - raboti\2 Kurs\PMMRP\Proekt\prezentaciq\suz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24328" y="1124744"/>
            <a:ext cx="1619672" cy="138130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TED talks - </a:t>
            </a:r>
            <a:r>
              <a:rPr lang="bg-BG" sz="3600" dirty="0" smtClean="0"/>
              <a:t>Сюзан Хоузел </a:t>
            </a:r>
            <a:endParaRPr lang="bg-BG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1684784"/>
          </a:xfrm>
        </p:spPr>
        <p:txBody>
          <a:bodyPr/>
          <a:lstStyle/>
          <a:p>
            <a:pPr lvl="1">
              <a:buFont typeface="Arial" pitchFamily="34" charset="0"/>
              <a:buChar char="•"/>
            </a:pPr>
            <a:r>
              <a:rPr lang="bg-BG" dirty="0" smtClean="0"/>
              <a:t>Защо ние изучаваме животните, а не те нас? </a:t>
            </a:r>
          </a:p>
          <a:p>
            <a:pPr lvl="1">
              <a:buFont typeface="Arial" pitchFamily="34" charset="0"/>
              <a:buChar char="•"/>
            </a:pPr>
            <a:r>
              <a:rPr lang="bg-BG" dirty="0" smtClean="0"/>
              <a:t>Ако мозъците са еднакво устроени ...</a:t>
            </a:r>
          </a:p>
        </p:txBody>
      </p:sp>
      <p:pic>
        <p:nvPicPr>
          <p:cNvPr id="3075" name="Picture 3" descr="D:\Mimi\SU - raboti\2 Kurs\PMMRP\Proekt\prezentaciq\sameway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1556" y="3651845"/>
            <a:ext cx="5716588" cy="2657475"/>
          </a:xfrm>
          <a:prstGeom prst="rect">
            <a:avLst/>
          </a:prstGeom>
          <a:noFill/>
        </p:spPr>
      </p:pic>
      <p:pic>
        <p:nvPicPr>
          <p:cNvPr id="3076" name="Picture 4" descr="D:\Mimi\SU - raboti\2 Kurs\PMMRP\Proekt\prezentaciq\slon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68374" y="3212976"/>
            <a:ext cx="3175625" cy="364502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TED talks - </a:t>
            </a:r>
            <a:r>
              <a:rPr lang="bg-BG" sz="3600" dirty="0" smtClean="0"/>
              <a:t>Сюзан Хоузел </a:t>
            </a:r>
            <a:endParaRPr lang="bg-BG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68760"/>
            <a:ext cx="8229600" cy="4525963"/>
          </a:xfrm>
        </p:spPr>
        <p:txBody>
          <a:bodyPr/>
          <a:lstStyle/>
          <a:p>
            <a:pPr lvl="1">
              <a:buFont typeface="Arial" pitchFamily="34" charset="0"/>
              <a:buChar char="•"/>
            </a:pPr>
            <a:r>
              <a:rPr lang="bg-BG" dirty="0" smtClean="0"/>
              <a:t>Ами броят на невроните???</a:t>
            </a:r>
          </a:p>
        </p:txBody>
      </p:sp>
      <p:pic>
        <p:nvPicPr>
          <p:cNvPr id="6" name="Picture 3" descr="D:\Mimi\SU - raboti\2 Kurs\PMMRP\Proekt\prezentaciq\mozuk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63688" y="2348880"/>
            <a:ext cx="5411224" cy="422108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TED talks - </a:t>
            </a:r>
            <a:r>
              <a:rPr lang="bg-BG" sz="3600" dirty="0" smtClean="0"/>
              <a:t>Сюзан Хоузел </a:t>
            </a:r>
            <a:endParaRPr lang="bg-BG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68760"/>
            <a:ext cx="8229600" cy="4525963"/>
          </a:xfrm>
        </p:spPr>
        <p:txBody>
          <a:bodyPr/>
          <a:lstStyle/>
          <a:p>
            <a:pPr lvl="1">
              <a:buFont typeface="Arial" pitchFamily="34" charset="0"/>
              <a:buChar char="•"/>
            </a:pPr>
            <a:r>
              <a:rPr lang="bg-BG" dirty="0" smtClean="0"/>
              <a:t>Супа от мозък </a:t>
            </a:r>
            <a:r>
              <a:rPr lang="bg-BG" dirty="0" smtClean="0">
                <a:sym typeface="Wingdings" pitchFamily="2" charset="2"/>
              </a:rPr>
              <a:t></a:t>
            </a:r>
            <a:endParaRPr lang="bg-BG" dirty="0" smtClean="0"/>
          </a:p>
          <a:p>
            <a:endParaRPr lang="bg-BG" dirty="0"/>
          </a:p>
        </p:txBody>
      </p:sp>
      <p:pic>
        <p:nvPicPr>
          <p:cNvPr id="7172" name="Picture 4" descr="D:\Mimi\SU - raboti\2 Kurs\PMMRP\Proekt\prezentaciq\brainsoup1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666157"/>
            <a:ext cx="3033519" cy="3191843"/>
          </a:xfrm>
          <a:prstGeom prst="rect">
            <a:avLst/>
          </a:prstGeom>
          <a:noFill/>
        </p:spPr>
      </p:pic>
      <p:pic>
        <p:nvPicPr>
          <p:cNvPr id="7173" name="Picture 5" descr="D:\Mimi\SU - raboti\2 Kurs\PMMRP\Proekt\prezentaciq\brainsou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984968" y="3645023"/>
            <a:ext cx="3159032" cy="3212977"/>
          </a:xfrm>
          <a:prstGeom prst="rect">
            <a:avLst/>
          </a:prstGeom>
          <a:noFill/>
        </p:spPr>
      </p:pic>
      <p:pic>
        <p:nvPicPr>
          <p:cNvPr id="7174" name="Picture 6" descr="D:\Mimi\SU - raboti\2 Kurs\PMMRP\Proekt\prezentaciq\brainsoup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131840" y="2420888"/>
            <a:ext cx="2665329" cy="259110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297</Words>
  <Application>Microsoft Office PowerPoint</Application>
  <PresentationFormat>On-screen Show (4:3)</PresentationFormat>
  <Paragraphs>46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Математическо моделиране на нервни импулси </vt:lpstr>
      <vt:lpstr>Какво ще ще ви представим?</vt:lpstr>
      <vt:lpstr>В началото ще ви разкажем за основните неща по тази тема, като аз ще започна от доста далеч. Биологията и училището....  </vt:lpstr>
      <vt:lpstr>В часовете по биология и не само сме си задавали много пъти въпроси като:  </vt:lpstr>
      <vt:lpstr>Нервната система на клетъчно ниво</vt:lpstr>
      <vt:lpstr>Интересни факти в интернет </vt:lpstr>
      <vt:lpstr>TED talks - Сюзан Хоузел </vt:lpstr>
      <vt:lpstr>TED talks - Сюзан Хоузел </vt:lpstr>
      <vt:lpstr>TED talks - Сюзан Хоузел </vt:lpstr>
      <vt:lpstr>Енергията, теглото и броят на невроните</vt:lpstr>
      <vt:lpstr>Готвенето!!!</vt:lpstr>
      <vt:lpstr>Приложения на темата в реалния живот. </vt:lpstr>
      <vt:lpstr>Технологията - компютаризиране и автоматизиране</vt:lpstr>
      <vt:lpstr>Slide 14</vt:lpstr>
      <vt:lpstr>Slide 15</vt:lpstr>
      <vt:lpstr>Slide 16</vt:lpstr>
      <vt:lpstr>Благодарим ви за вниманието!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Mariq</dc:creator>
  <cp:lastModifiedBy>Mariq</cp:lastModifiedBy>
  <cp:revision>25</cp:revision>
  <dcterms:created xsi:type="dcterms:W3CDTF">2014-03-23T23:56:41Z</dcterms:created>
  <dcterms:modified xsi:type="dcterms:W3CDTF">2014-03-25T09:02:22Z</dcterms:modified>
</cp:coreProperties>
</file>

<file path=docProps/thumbnail.jpeg>
</file>